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80" r:id="rId10"/>
    <p:sldId id="263" r:id="rId11"/>
    <p:sldId id="277" r:id="rId12"/>
    <p:sldId id="278" r:id="rId13"/>
    <p:sldId id="279" r:id="rId14"/>
    <p:sldId id="264" r:id="rId15"/>
    <p:sldId id="265" r:id="rId16"/>
    <p:sldId id="281" r:id="rId17"/>
    <p:sldId id="266" r:id="rId18"/>
    <p:sldId id="268" r:id="rId19"/>
    <p:sldId id="269" r:id="rId20"/>
    <p:sldId id="270" r:id="rId21"/>
    <p:sldId id="271" r:id="rId22"/>
    <p:sldId id="275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2814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70420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313944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1.  AI Agent 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2.  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3.  AI Agent 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4.  AI Agent 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5.  AI Agent 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6.  AI Agent 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2167</Words>
  <Application>Microsoft Office PowerPoint</Application>
  <PresentationFormat>화면 슬라이드 쇼(16:9)</PresentationFormat>
  <Paragraphs>262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118</cp:revision>
  <dcterms:created xsi:type="dcterms:W3CDTF">2013-01-27T09:14:16Z</dcterms:created>
  <dcterms:modified xsi:type="dcterms:W3CDTF">2025-11-13T10:56:56Z</dcterms:modified>
  <cp:category/>
</cp:coreProperties>
</file>